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0345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85" r="88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42987" y="-34925"/>
            <a:ext cx="26749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Сосна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3" y="5781675"/>
            <a:ext cx="1495424" cy="6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3" y="692150"/>
            <a:ext cx="6191250" cy="6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1569" y="836712"/>
            <a:ext cx="4260950" cy="305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1" y="4805589"/>
            <a:ext cx="2674324" cy="215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4696" y="3165648"/>
            <a:ext cx="2843807" cy="379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518864" y="-49248"/>
            <a:ext cx="8229600" cy="110198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4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</a:t>
            </a:r>
            <a:r>
              <a:rPr lang="ru-RU" sz="3400" b="0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</a:t>
            </a:r>
            <a:r>
              <a:rPr lang="ru-RU" sz="3400" b="0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3400" b="0" i="0" u="none" strike="noStrike" cap="none" baseline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</a:t>
            </a:r>
            <a:r>
              <a:rPr lang="ru-RU" sz="3400" b="0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ru-RU" sz="3400" b="0" i="0" u="none" strike="noStrike" cap="none" baseline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  <a:r>
              <a:rPr lang="ru-RU" sz="3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0" i="0" u="none" strike="noStrike" cap="none" baseline="0">
                <a:solidFill>
                  <a:srgbClr val="974806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4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</a:t>
            </a:r>
            <a:r>
              <a:rPr lang="ru-RU" sz="3400" b="0" i="0" u="none" strike="noStrike" cap="none" baseline="0">
                <a:solidFill>
                  <a:srgbClr val="4F6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3400" b="0" i="0" u="none" strike="noStrike" cap="none" baseline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з</a:t>
            </a:r>
            <a:r>
              <a:rPr lang="ru-RU" sz="3400" b="0" i="0" u="none" strike="noStrike" cap="none" baseline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к</a:t>
            </a:r>
            <a:r>
              <a:rPr lang="ru-RU" sz="3400" b="0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3400" b="0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  <a:r>
              <a:rPr lang="ru-RU" sz="3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0" i="0" u="none" strike="noStrike" cap="none" baseline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4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400" b="0" i="0" u="none" strike="noStrike" cap="none" baseline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0" i="0" u="none" strike="noStrike" cap="none" baseline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ь</a:t>
            </a:r>
            <a:r>
              <a:rPr lang="ru-RU" sz="3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0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0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400" b="0" i="0" u="none" strike="noStrike" cap="none" baseline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400" b="0" i="0" u="none" strike="noStrike" cap="none" baseline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l="2269" r="9602"/>
          <a:stretch/>
        </p:blipFill>
        <p:spPr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3933055"/>
            <a:ext cx="3888432" cy="2916324"/>
          </a:xfrm>
          <a:prstGeom prst="ellipse">
            <a:avLst/>
          </a:prstGeom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229600" cy="1143000"/>
          </a:xfrm>
          <a:prstGeom prst="ellipse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2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200" b="1" i="0" u="none" strike="noStrike" cap="none" baseline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2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м</a:t>
            </a:r>
            <a:r>
              <a:rPr lang="ru-RU" sz="32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</a:t>
            </a:r>
            <a:r>
              <a:rPr lang="ru-RU" sz="32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200" b="1" i="0" u="none" strike="noStrike" cap="none" baseline="0">
                <a:solidFill>
                  <a:srgbClr val="538CD5"/>
                </a:solidFill>
                <a:latin typeface="Comic Sans MS"/>
                <a:ea typeface="Comic Sans MS"/>
                <a:cs typeface="Comic Sans MS"/>
                <a:sym typeface="Comic Sans MS"/>
              </a:rPr>
              <a:t>г</a:t>
            </a:r>
            <a:r>
              <a:rPr lang="ru-RU" sz="3200" b="1" i="0" u="none" strike="noStrike" cap="none" baseline="0">
                <a:solidFill>
                  <a:srgbClr val="76923C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200" b="1" i="0" u="none" strike="noStrike" cap="none" baseline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2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3200" b="1" i="0" u="none" strike="noStrike" cap="none" baseline="0">
                <a:solidFill>
                  <a:srgbClr val="938953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2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200" b="1" i="0" u="none" strike="noStrike" cap="none" baseline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</a:t>
            </a:r>
            <a:r>
              <a:rPr lang="ru-RU" sz="32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2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2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200" b="1" i="0" u="none" strike="noStrike" cap="none" baseline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3200" b="1" i="0" u="none" strike="noStrike" cap="none" baseline="0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200" b="1" i="0" u="none" strike="noStrike" cap="none" baseline="0">
                <a:solidFill>
                  <a:srgbClr val="4F6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к</a:t>
            </a:r>
            <a:r>
              <a:rPr lang="ru-RU" sz="32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у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9863" y="563562"/>
            <a:ext cx="316865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023552">
            <a:off x="-263525" y="134937"/>
            <a:ext cx="1944687" cy="106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l="5743" t="6910" r="43674" b="9470"/>
          <a:stretch/>
        </p:blipFill>
        <p:spPr>
          <a:xfrm>
            <a:off x="7000042" y="3645023"/>
            <a:ext cx="2143957" cy="2658250"/>
          </a:xfrm>
          <a:prstGeom prst="rect">
            <a:avLst/>
          </a:prstGeom>
          <a:solidFill>
            <a:srgbClr val="EEEEEE"/>
          </a:solidFill>
          <a:ln w="190500" cap="rnd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583" r="55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5" b="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-1476375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Яблоня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080000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8887" y="3357562"/>
            <a:ext cx="4932362" cy="381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9" r="2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56699" cy="6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-26988"/>
            <a:ext cx="5184775" cy="691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4091" b="3660"/>
          <a:stretch/>
        </p:blipFill>
        <p:spPr>
          <a:xfrm>
            <a:off x="-120396" y="-27383"/>
            <a:ext cx="4583876" cy="6906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Shape 214"/>
          <p:cNvGrpSpPr/>
          <p:nvPr/>
        </p:nvGrpSpPr>
        <p:grpSpPr>
          <a:xfrm>
            <a:off x="2603499" y="3175"/>
            <a:ext cx="2028824" cy="2409825"/>
            <a:chOff x="1990116" y="116631"/>
            <a:chExt cx="2027986" cy="2409056"/>
          </a:xfrm>
        </p:grpSpPr>
        <p:sp>
          <p:nvSpPr>
            <p:cNvPr id="215" name="Shape 215"/>
            <p:cNvSpPr/>
            <p:nvPr/>
          </p:nvSpPr>
          <p:spPr>
            <a:xfrm>
              <a:off x="1990116" y="116631"/>
              <a:ext cx="1997968" cy="24090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Shape 2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1310" y="116631"/>
              <a:ext cx="1806791" cy="24090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7" name="Shape 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6905" y="5345830"/>
            <a:ext cx="1890210" cy="151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r="1666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79511" y="5589239"/>
            <a:ext cx="1738536" cy="11430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ru-RU" sz="395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ЛЕС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5412" y="3319462"/>
            <a:ext cx="1609725" cy="140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11411" r="4922"/>
          <a:stretch/>
        </p:blipFill>
        <p:spPr>
          <a:xfrm>
            <a:off x="-36513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179511" y="5589239"/>
            <a:ext cx="1738536" cy="11430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ru-RU" sz="395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ЛЕС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9975" y="5013325"/>
            <a:ext cx="17240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19910" r="4517"/>
          <a:stretch/>
        </p:blipFill>
        <p:spPr>
          <a:xfrm>
            <a:off x="-36513" y="0"/>
            <a:ext cx="9213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79511" y="5589239"/>
            <a:ext cx="1738536" cy="11430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ru-RU" sz="395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ЛЕС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3463" y="5326062"/>
            <a:ext cx="1760537" cy="152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r="4156"/>
          <a:stretch/>
        </p:blipFill>
        <p:spPr>
          <a:xfrm>
            <a:off x="0" y="-25400"/>
            <a:ext cx="9144000" cy="692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179511" y="5589239"/>
            <a:ext cx="1738536" cy="11430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ru-RU" sz="395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ЛЕС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0" y="4319587"/>
            <a:ext cx="1204913" cy="24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" y="44450"/>
            <a:ext cx="4637088" cy="673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44450"/>
            <a:ext cx="4673600" cy="673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88" y="117475"/>
            <a:ext cx="4625975" cy="669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0475" y="5300662"/>
            <a:ext cx="771524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115888"/>
            <a:ext cx="4532313" cy="66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07504" y="1096933"/>
            <a:ext cx="8280919" cy="891907"/>
          </a:xfrm>
          <a:prstGeom prst="ellipse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95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</a:t>
            </a:r>
            <a:r>
              <a:rPr lang="ru-RU" sz="3950" b="1" i="0" u="none" strike="noStrike" cap="none" baseline="0">
                <a:solidFill>
                  <a:srgbClr val="36609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95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95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95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3950" b="1" i="0" u="none" strike="noStrike" cap="none" baseline="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ы</a:t>
            </a:r>
            <a:r>
              <a:rPr lang="ru-RU" sz="395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950" b="1" i="0" u="none" strike="noStrike" cap="none" baseline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950" b="1" i="0" u="none" strike="noStrike" cap="none" baseline="0">
                <a:solidFill>
                  <a:srgbClr val="538CD5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395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</a:t>
            </a:r>
            <a:r>
              <a:rPr lang="ru-RU" sz="395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950" b="1" i="0" u="none" strike="noStrike" cap="none" baseline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950" b="1" i="0" u="none" strike="noStrike" cap="none" baseline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950" b="1" i="0" u="none" strike="noStrike" cap="none" baseline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950" b="1" i="0" u="none" strike="noStrike" cap="none" baseline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395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95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ru-RU" sz="395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95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82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322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5000"/>
          </a:blip>
          <a:stretch>
            <a:fillRect l="-9999" r="-9999"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0"/>
            <a:ext cx="4848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0" y="9098"/>
            <a:ext cx="9033027" cy="954360"/>
          </a:xfrm>
          <a:prstGeom prst="ellipse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4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э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1" i="0" u="none" strike="noStrike" cap="none" baseline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1" i="0" u="none" strike="noStrike" cap="none" baseline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я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</a:t>
            </a:r>
            <a:r>
              <a:rPr lang="ru-RU" sz="3400" b="1" i="0" u="none" strike="noStrike" cap="none" baseline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ru-RU" sz="3400" b="1" i="0" u="none" strike="noStrike" cap="none" baseline="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ы</a:t>
            </a:r>
            <a:r>
              <a:rPr lang="ru-RU" sz="3400" b="1" i="0" u="none" strike="noStrike" cap="none" baseline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10971" y="116631"/>
            <a:ext cx="9033027" cy="954360"/>
          </a:xfrm>
          <a:prstGeom prst="ellipse">
            <a:avLst/>
          </a:prstGeom>
          <a:solidFill>
            <a:schemeClr val="lt1">
              <a:alpha val="8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4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э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1" i="0" u="none" strike="noStrike" cap="none" baseline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1" i="0" u="none" strike="noStrike" cap="none" baseline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я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</a:t>
            </a:r>
            <a:r>
              <a:rPr lang="ru-RU" sz="3400" b="1" i="0" u="none" strike="noStrike" cap="none" baseline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ru-RU" sz="3400" b="1" i="0" u="none" strike="noStrike" cap="none" baseline="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ы</a:t>
            </a:r>
            <a:r>
              <a:rPr lang="ru-RU" sz="3400" b="1" i="0" u="none" strike="noStrike" cap="none" baseline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1075"/>
            <a:ext cx="9144000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/>
        <p:spPr>
          <a:xfrm>
            <a:off x="0" y="1309687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387" y="981075"/>
            <a:ext cx="8531224" cy="568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675" y="1019175"/>
            <a:ext cx="8308974" cy="564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4412" y="979487"/>
            <a:ext cx="7586661" cy="5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049337"/>
            <a:ext cx="9144000" cy="5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37" y="1027112"/>
            <a:ext cx="9144000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2625" y="981075"/>
            <a:ext cx="7634287" cy="572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5500" y="908050"/>
            <a:ext cx="7418387" cy="593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9612" y="908050"/>
            <a:ext cx="7578725" cy="579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22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2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22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22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22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322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50" y="0"/>
            <a:ext cx="9212262" cy="69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3468" y="188640"/>
            <a:ext cx="9033027" cy="954360"/>
          </a:xfrm>
          <a:prstGeom prst="ellipse">
            <a:avLst/>
          </a:prstGeom>
          <a:solidFill>
            <a:schemeClr val="lt1">
              <a:alpha val="9882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</a:t>
            </a:r>
            <a:r>
              <a:rPr lang="ru-RU" sz="34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э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1" i="0" u="none" strike="noStrike" cap="none" baseline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r>
              <a:rPr lang="ru-RU" sz="3400" b="1" i="0" u="none" strike="noStrike" cap="none" baseline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я</a:t>
            </a:r>
            <a:r>
              <a:rPr lang="ru-RU" sz="3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400" b="1" i="0" u="none" strike="noStrike" cap="none" baseline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</a:t>
            </a:r>
            <a:r>
              <a:rPr lang="ru-RU" sz="3400" b="1" i="0" u="none" strike="noStrike" cap="none" baseline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ru-RU" sz="3400" b="1" i="0" u="none" strike="noStrike" cap="none" baseline="0">
                <a:solidFill>
                  <a:srgbClr val="E36C0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3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sz="3400" b="1" i="0" u="none" strike="noStrike" cap="none" baseline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ru-RU" sz="3400" b="1" i="0" u="none" strike="noStrike" cap="none" baseline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</a:t>
            </a:r>
            <a:r>
              <a:rPr lang="ru-RU" sz="3400" b="1" i="0" u="none" strike="noStrike" cap="none" baseline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ы</a:t>
            </a:r>
            <a:r>
              <a:rPr lang="ru-RU" sz="3400" b="1" i="0" u="none" strike="noStrike" cap="none" baseline="0">
                <a:solidFill>
                  <a:srgbClr val="5F497A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Экран (4:3)</PresentationFormat>
  <Paragraphs>12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Сосна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вы там делали ?</vt:lpstr>
      <vt:lpstr>Лес это дом для животных</vt:lpstr>
      <vt:lpstr>Лес это дом для животных</vt:lpstr>
      <vt:lpstr>Лес это дом для животных</vt:lpstr>
      <vt:lpstr>В каких сказках есть лес?</vt:lpstr>
      <vt:lpstr>Лес много дает человеку</vt:lpstr>
      <vt:lpstr>Презентация PowerPoint</vt:lpstr>
      <vt:lpstr>Презентация PowerPoint</vt:lpstr>
      <vt:lpstr>Презентация PowerPoint</vt:lpstr>
      <vt:lpstr>Яблоня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Сосна</dc:title>
  <dc:creator>User55</dc:creator>
  <cp:lastModifiedBy>User55</cp:lastModifiedBy>
  <cp:revision>1</cp:revision>
  <dcterms:modified xsi:type="dcterms:W3CDTF">2015-02-04T13:33:24Z</dcterms:modified>
</cp:coreProperties>
</file>