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77" r:id="rId4"/>
    <p:sldId id="258" r:id="rId5"/>
    <p:sldId id="259" r:id="rId6"/>
    <p:sldId id="27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316" autoAdjust="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1B67556-C513-4D29-ABC1-0DF81C6CE106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648223" y="1221221"/>
            <a:ext cx="5627137" cy="177663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Одежда для физкультурных занятий в ДОУ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PS\Desktop\1.jpg.crdownlo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185422"/>
            <a:ext cx="1944216" cy="359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332656"/>
            <a:ext cx="6192688" cy="1525909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Обувь для физкультурных занятий </a:t>
            </a:r>
            <a:endParaRPr lang="ru-RU" sz="24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692696"/>
            <a:ext cx="6984776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    </a:t>
            </a:r>
          </a:p>
          <a:p>
            <a:pPr algn="ctr"/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ru-RU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9612" y="1484784"/>
            <a:ext cx="7992888" cy="8434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того, чтобы подготовить ребенка к физкультурным занятиям в детском саду ему необходимо приобрести качественную спортивную экипировку. </a:t>
            </a: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О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дним из важнейших элементов этой экипировки является обувь. Надо знать, что правильное формирование стопы у ребенка – залог здоровья не только его ног, но и позвоночника. Красивая походка, прямая осанка и здоровое будущее во многом зависит от того, какую обувь он носит. Особенно, какую обувь ребенок носит во время физкультурных занятий, когда его стопа подвергается большим нагрузкам и нуждается в правильной фиксации и поддержке. </a:t>
            </a: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endParaRPr lang="ru-RU" b="1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endParaRPr lang="ru-RU" b="1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endParaRPr lang="ru-RU" sz="2000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endParaRPr lang="ru-RU" b="1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750"/>
              </a:spcAft>
            </a:pPr>
            <a:endParaRPr lang="ru-RU" b="1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750"/>
              </a:spcAft>
            </a:pPr>
            <a:endParaRPr lang="ru-RU" b="1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750"/>
              </a:spcAft>
            </a:pPr>
            <a:endParaRPr lang="ru-RU" b="1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750"/>
              </a:spcAft>
            </a:pPr>
            <a:endParaRPr lang="ru-RU" b="1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750"/>
              </a:spcAft>
            </a:pPr>
            <a:endParaRPr lang="ru-RU" b="1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750"/>
              </a:spcAft>
            </a:pPr>
            <a:endParaRPr lang="ru-RU" b="1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750"/>
              </a:spcAft>
            </a:pPr>
            <a:r>
              <a:rPr lang="ru-RU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3848" y="172609"/>
            <a:ext cx="4896544" cy="1024143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нужно учитывать при выборе спортивной обуви: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3645024"/>
            <a:ext cx="3528392" cy="3212976"/>
          </a:xfrm>
        </p:spPr>
        <p:txBody>
          <a:bodyPr>
            <a:normAutofit/>
          </a:bodyPr>
          <a:lstStyle/>
          <a:p>
            <a:r>
              <a:rPr lang="ru-RU" b="1" dirty="0"/>
              <a:t>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844824"/>
            <a:ext cx="8064896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внутренней части обуви должен быть преимущественно натуральный или перфорированный. В такой обуви стопа не будет скользить, потеть.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Внешний материал носка при нажатии должен практически мгновенно возвращаться в прежнюю форму, подошва, в особенности ее передняя часть, должна очень хорошо гнуться, обеспечивая стопе возможность выполнять свою работу полностью.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7 лет в обуви должен отсутствовать супинатор (обувь должна быть с абсолютно плоской стелькой)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Обувь должна быть по размеру вашему ребенку, длина по стельке не должна превышать длину стопы ребенка более, чем на 1 см.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Обувь должна хорошо фиксироваться на стопе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  <a:tabLst>
                <a:tab pos="457200" algn="l"/>
              </a:tabLst>
            </a:pPr>
            <a:endParaRPr lang="ru-RU" sz="20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01763"/>
            <a:ext cx="2210492" cy="1472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779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348880"/>
            <a:ext cx="7228284" cy="2331597"/>
          </a:xfrm>
        </p:spPr>
        <p:txBody>
          <a:bodyPr/>
          <a:lstStyle/>
          <a:p>
            <a:pPr marL="0" indent="0"/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404664"/>
            <a:ext cx="806489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требования</a:t>
            </a:r>
          </a:p>
          <a:p>
            <a:pPr lvl="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Это фиксация и амортизация, обеспечивающие безопасность и сохранность здоровья ребенка при беге, прыжках, различных движениях.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чтобы обувь не скользила, в ней должен быть предусмотрен протектор, обеспечивающий сцепление с поверхностью покрытия спортивного зала.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Покупать обувь на шнурках в том случае, если ваш ребенок может самостоятельно их завязывать. </a:t>
            </a:r>
          </a:p>
          <a:p>
            <a:pPr marL="457200" lvl="0" indent="-457200" algn="just">
              <a:buFont typeface="+mj-lt"/>
              <a:buAutoNum type="arabicPeriod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739" y="3480523"/>
            <a:ext cx="3384447" cy="22574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907704" y="312738"/>
            <a:ext cx="5832648" cy="3188271"/>
          </a:xfrm>
        </p:spPr>
        <p:txBody>
          <a:bodyPr>
            <a:normAutofit/>
          </a:bodyPr>
          <a:lstStyle/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7" name="AutoShape 4" descr="https://media.popculture.com/2019/03/jump-squats-grouped-20057502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6" descr="https://media.popculture.com/2019/03/jump-squats-grouped-20057502.jpe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12775" y="7937"/>
            <a:ext cx="80636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Одежда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для занятий физкультурой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детском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саду</a:t>
            </a:r>
          </a:p>
          <a:p>
            <a:pPr lvl="0"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одежды для физкультуры в детском саду часто становится проблемным вопросом для родителей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для занятий в помещении необходимо приобрести: футболку, шорты,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кроссовки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носки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1.Футболка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Футболка должна быть изготовлена из натуральных, дышащих материалов, без декоративных элементов, отвлекающих внимание детей. Желательно, чтобы у всех детей группы были футболки определённого (белого) цвета. Это вырабатывает у детей командный дух при проведении эстафет и спортивных праздников.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Шорты.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Шорты должны быть темного, желательно черного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цвета,неширокие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ниже колен. Многие дети приходят на занятие в бриджах, что мешает им выполнять основные виды движения, такие как прыжки, бег, упражнения на растяжку и т.д.</a:t>
            </a:r>
          </a:p>
          <a:p>
            <a:pPr algn="just"/>
            <a:r>
              <a:rPr lang="ru-RU" b="1" dirty="0" smtClean="0"/>
              <a:t>3.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Носки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Носки лучше не слишком теплые, из натуральных тканей, предназначенные для частых стирок. Желательно подобрать их по цвету под физкультурную форму.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0" y="260648"/>
            <a:ext cx="5760640" cy="4419829"/>
          </a:xfrm>
        </p:spPr>
        <p:txBody>
          <a:bodyPr/>
          <a:lstStyle/>
          <a:p>
            <a:pPr algn="just"/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После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в спортивном зале, 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возвращаются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группу и переодеваются, снимая с себя спортивную форму, и одевают чистую, сухую одежду, благодаря чему снижается риск простудных заболеваний в холодную, 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ветреную погоду. </a:t>
            </a:r>
            <a:endParaRPr lang="ru-RU" b="0" dirty="0"/>
          </a:p>
        </p:txBody>
      </p:sp>
      <p:pic>
        <p:nvPicPr>
          <p:cNvPr id="3074" name="Picture 2" descr="http://berezkasad8.ru/_pu/0/8927046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444278" cy="3666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871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879</TotalTime>
  <Words>130</Words>
  <Application>Microsoft Office PowerPoint</Application>
  <PresentationFormat>Экран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Franklin Gothic Book</vt:lpstr>
      <vt:lpstr>Franklin Gothic Medium</vt:lpstr>
      <vt:lpstr>Times New Roman</vt:lpstr>
      <vt:lpstr>Tunga</vt:lpstr>
      <vt:lpstr>Wingdings</vt:lpstr>
      <vt:lpstr>Углы</vt:lpstr>
      <vt:lpstr>Одежда для физкультурных занятий в ДОУ</vt:lpstr>
      <vt:lpstr>1. Обувь для физкультурных занятий </vt:lpstr>
      <vt:lpstr>Что нужно учитывать при выборе спортивной обуви: 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ГТО</dc:title>
  <dc:creator>Ждановы</dc:creator>
  <cp:lastModifiedBy>PS</cp:lastModifiedBy>
  <cp:revision>115</cp:revision>
  <dcterms:created xsi:type="dcterms:W3CDTF">2012-11-25T15:21:02Z</dcterms:created>
  <dcterms:modified xsi:type="dcterms:W3CDTF">2022-04-06T09:12:45Z</dcterms:modified>
</cp:coreProperties>
</file>