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91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88640"/>
            <a:ext cx="90364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969895" algn="ctr"/>
                <a:tab pos="5940425" algn="r"/>
              </a:tabLst>
            </a:pPr>
            <a:r>
              <a:rPr lang="ru-RU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Нефтеюганское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районное муниципальное  дошкольное образовательное  бюджетное учреждение «Центр развития ребёнка детский сад «Улыбка»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 smtClean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 smtClean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 smtClean="0">
              <a:solidFill>
                <a:srgbClr val="000042"/>
              </a:solidFill>
              <a:latin typeface="Times New Roman"/>
            </a:endParaRPr>
          </a:p>
          <a:p>
            <a:pPr lvl="0" algn="ctr"/>
            <a:r>
              <a:rPr lang="ru-RU" sz="3200" dirty="0" smtClean="0">
                <a:solidFill>
                  <a:srgbClr val="000042"/>
                </a:solidFill>
                <a:latin typeface="Times New Roman"/>
              </a:rPr>
              <a:t>Сколько </a:t>
            </a:r>
            <a:r>
              <a:rPr lang="ru-RU" sz="3200" dirty="0">
                <a:solidFill>
                  <a:srgbClr val="000042"/>
                </a:solidFill>
                <a:latin typeface="Times New Roman"/>
              </a:rPr>
              <a:t>же цветов прекрасных, ярких!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srgbClr val="000042"/>
                </a:solidFill>
                <a:latin typeface="Times New Roman"/>
              </a:rPr>
              <a:t>Сколько тайн они в себе хранят -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srgbClr val="000042"/>
                </a:solidFill>
                <a:latin typeface="Times New Roman"/>
              </a:rPr>
              <a:t>Пусть их будет больше – нежных, жарких.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srgbClr val="000042"/>
                </a:solidFill>
                <a:latin typeface="Times New Roman"/>
              </a:rPr>
              <a:t>Пусть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ветут </a:t>
            </a:r>
            <a:r>
              <a:rPr lang="ru-RU" sz="3200" dirty="0" smtClean="0">
                <a:solidFill>
                  <a:srgbClr val="000042"/>
                </a:solidFill>
                <a:latin typeface="Times New Roman"/>
              </a:rPr>
              <a:t>все </a:t>
            </a:r>
            <a:r>
              <a:rPr lang="ru-RU" sz="3200" dirty="0">
                <a:solidFill>
                  <a:srgbClr val="000042"/>
                </a:solidFill>
                <a:latin typeface="Times New Roman"/>
              </a:rPr>
              <a:t>цветы подряд!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3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74290"/>
            <a:ext cx="88569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969895" algn="ctr"/>
                <a:tab pos="5940425" algn="r"/>
              </a:tabLst>
            </a:pPr>
            <a:r>
              <a:rPr lang="ru-RU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Нефтеюганское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районное муниципальное  дошкольное образовательное  бюджетное учреждение «Центр развития ребёнка детский сад «Улыбка»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0042"/>
              </a:solidFill>
              <a:latin typeface="Times New Roman"/>
            </a:endParaRPr>
          </a:p>
          <a:p>
            <a:pPr lvl="0" algn="ctr"/>
            <a:r>
              <a:rPr lang="ru-RU" sz="3200" dirty="0">
                <a:solidFill>
                  <a:srgbClr val="000042"/>
                </a:solidFill>
                <a:latin typeface="Times New Roman"/>
              </a:rPr>
              <a:t>Сколько же цветов прекрасных, ярких!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srgbClr val="000042"/>
                </a:solidFill>
                <a:latin typeface="Times New Roman"/>
              </a:rPr>
              <a:t>Сколько тайн они в себе хранят -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srgbClr val="000042"/>
                </a:solidFill>
                <a:latin typeface="Times New Roman"/>
              </a:rPr>
              <a:t>Пусть их будет больше – нежных, жарких.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srgbClr val="000042"/>
                </a:solidFill>
                <a:latin typeface="Times New Roman"/>
              </a:rPr>
              <a:t>Пусть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цветут все цветы подряд!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6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Elena\Desktop\IMG_0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21" y="2276872"/>
            <a:ext cx="5004048" cy="3753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116631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pPr lvl="0" algn="ctr"/>
            <a:r>
              <a:rPr 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Чиркова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Е.Н., Копейкина М.Н.</a:t>
            </a:r>
          </a:p>
          <a:p>
            <a:pPr lvl="0" algn="ctr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анняя «А» группа</a:t>
            </a: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№1</a:t>
            </a: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Трёхъярусовая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цветочница – клумба»</a:t>
            </a: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металл </a:t>
            </a:r>
          </a:p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Использовалась земля, дренаж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77768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только красота, но и часть живой природы, которую надо беречь и охранять, и, конечно же знать. Знать строение цветка, его внешний вид, особенности, целебные свойства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Клумбы и цветники своими руками из подручных материалов – это прекрасный повод проявить изобретательность и творческую смекалку.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прекрасного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 и интерес к окружающему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виды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цветов, умение работать в сотрудничестве с воспитателем и сверстниками;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окружающей природе, уважение к результатам труда.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6632"/>
            <a:ext cx="6318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1.Подготовительный: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клумбы.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материала (почва,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родителей к созданию цветочной клумбы.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ысаживание цветов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грунт.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уходу за растениями (полив, прополка, рыхление почвы, поддержание чистоты и порядка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клумбе).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ростом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проведенной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была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красивая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клумба.</a:t>
            </a:r>
          </a:p>
        </p:txBody>
      </p:sp>
    </p:spTree>
    <p:extLst>
      <p:ext uri="{BB962C8B-B14F-4D97-AF65-F5344CB8AC3E}">
        <p14:creationId xmlns:p14="http://schemas.microsoft.com/office/powerpoint/2010/main" val="29428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Elena\Desktop\IMG_0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84" y="573212"/>
            <a:ext cx="4331973" cy="3248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Трёхъярусовая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цветочница - клумба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07704" y="3501008"/>
            <a:ext cx="1368152" cy="363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51920" y="3212976"/>
            <a:ext cx="1440160" cy="651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3968" y="2420888"/>
            <a:ext cx="345638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5536" y="3682569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ярус –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(однолетники):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с июня до конца августа или начала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торой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ярус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лаватера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(многолетники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цветение начало лета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середины осени.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ярус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ноготки (однолетники):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ачало цветения май и до конца лета.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Elena\Desktop\attachment (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14" y="260648"/>
            <a:ext cx="2112475" cy="2812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Elena\Desktop\attachment (2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950"/>
            <a:ext cx="2040080" cy="2716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C:\Users\Elena\Desktop\IMG_0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29" y="1175747"/>
            <a:ext cx="2930910" cy="2198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2274838"/>
            <a:ext cx="42484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проделанной работы дети познакомились с условиями, необходимыми для роста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выявили, что кроме ухода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цветами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рост и развитие влияют и факторы окружающей среды : свет,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тепло, влажность (вода).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lena\Desktop\IMG_09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99703"/>
            <a:ext cx="2942531" cy="2206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77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2756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творение у нас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получилось!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 входить на участок, где тебя встречает красота!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Elena\Desktop\IMG_0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64" y="260648"/>
            <a:ext cx="6521605" cy="489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91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210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Elena</cp:lastModifiedBy>
  <cp:revision>24</cp:revision>
  <dcterms:modified xsi:type="dcterms:W3CDTF">2022-08-23T14:44:53Z</dcterms:modified>
</cp:coreProperties>
</file>