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 </a:t>
            </a:r>
            <a:r>
              <a:rPr lang="ru-RU" sz="2400" dirty="0"/>
              <a:t>-игра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«</a:t>
            </a:r>
            <a:r>
              <a:rPr lang="ru-RU" sz="2400" dirty="0"/>
              <a:t>Юный финансист»</a:t>
            </a:r>
            <a:br>
              <a:rPr lang="ru-RU" sz="2400" dirty="0"/>
            </a:br>
            <a:r>
              <a:rPr lang="ru-RU" sz="2400" dirty="0" smtClean="0"/>
              <a:t>               для </a:t>
            </a:r>
            <a:r>
              <a:rPr lang="ru-RU" sz="2400" dirty="0"/>
              <a:t>детей старшего </a:t>
            </a:r>
            <a:br>
              <a:rPr lang="ru-RU" sz="2400" dirty="0"/>
            </a:br>
            <a:r>
              <a:rPr lang="ru-RU" sz="2400" dirty="0" smtClean="0"/>
              <a:t>           дошкольного </a:t>
            </a:r>
            <a:r>
              <a:rPr lang="ru-RU" sz="2400" dirty="0"/>
              <a:t>возраста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(</a:t>
            </a:r>
            <a:r>
              <a:rPr lang="ru-RU" sz="2400" dirty="0"/>
              <a:t>6 - 7лет)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Автор: Петрова Ирина Леонидовна</a:t>
            </a:r>
          </a:p>
          <a:p>
            <a:r>
              <a:rPr lang="ru-RU" dirty="0"/>
              <a:t>Место работы: НРМДОБУ  «ЦРР д/с  «Улыбка»</a:t>
            </a:r>
          </a:p>
          <a:p>
            <a:endParaRPr lang="ru-RU" dirty="0"/>
          </a:p>
        </p:txBody>
      </p:sp>
      <p:pic>
        <p:nvPicPr>
          <p:cNvPr id="1026" name="Picture 2" descr="https://avatars.mds.yandex.net/i?id=9e4455ca05fd07ab78d8a153a277a870-48670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888432" cy="272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9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Заключительная часть  «Деньги любят счет»</a:t>
            </a:r>
            <a:endParaRPr lang="ru-RU" dirty="0"/>
          </a:p>
          <a:p>
            <a:r>
              <a:rPr lang="ru-RU" dirty="0"/>
              <a:t>Воспитатель: Ребята, вы заработали монеты, посчитайте и решите, на что можно грамотно потратить свой бюджет и сколько денег можно положить в банк.(составления бюджета из полученных монет</a:t>
            </a:r>
            <a:r>
              <a:rPr lang="ru-RU" dirty="0" smtClean="0"/>
              <a:t>) </a:t>
            </a:r>
          </a:p>
          <a:p>
            <a:endParaRPr lang="ru-RU" dirty="0"/>
          </a:p>
          <a:p>
            <a:r>
              <a:rPr lang="ru-RU" b="1" dirty="0" smtClean="0"/>
              <a:t>Ответы детей были разнообразны кто то положит деньги в банк, кто то положит в копилку, а одна девочка сказала, что переведет деньги больному ребенку.</a:t>
            </a: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u="sng" dirty="0"/>
              <a:t>Рефлексия</a:t>
            </a:r>
            <a:endParaRPr lang="ru-RU" dirty="0"/>
          </a:p>
          <a:p>
            <a:r>
              <a:rPr lang="ru-RU" dirty="0"/>
              <a:t>Воспитатель: Ребята, предлагаю вам поделиться впечатлениями. </a:t>
            </a:r>
          </a:p>
          <a:p>
            <a:r>
              <a:rPr lang="ru-RU" dirty="0"/>
              <a:t>Какие задания показались вам сложными? Почему? </a:t>
            </a:r>
          </a:p>
          <a:p>
            <a:r>
              <a:rPr lang="ru-RU" dirty="0"/>
              <a:t>Какие задания были легкими? (Ответы детей)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А теперь мы улыбнемся,</a:t>
            </a:r>
          </a:p>
          <a:p>
            <a:r>
              <a:rPr lang="ru-RU" dirty="0"/>
              <a:t>Дружно за руки возьмемся.</a:t>
            </a:r>
          </a:p>
          <a:p>
            <a:r>
              <a:rPr lang="ru-RU" dirty="0"/>
              <a:t>И друг другу на прощанье</a:t>
            </a:r>
          </a:p>
          <a:p>
            <a:r>
              <a:rPr lang="ru-RU" dirty="0"/>
              <a:t>Мы подарим пожелание </a:t>
            </a:r>
            <a:r>
              <a:rPr lang="ru-RU" dirty="0" smtClean="0"/>
              <a:t>–</a:t>
            </a:r>
            <a:endParaRPr lang="ru-RU" dirty="0"/>
          </a:p>
          <a:p>
            <a:r>
              <a:rPr lang="ru-RU" dirty="0"/>
              <a:t>Знания ищи всегда</a:t>
            </a:r>
          </a:p>
          <a:p>
            <a:r>
              <a:rPr lang="ru-RU" dirty="0"/>
              <a:t>Умным станешь ты тогда!</a:t>
            </a:r>
          </a:p>
        </p:txBody>
      </p:sp>
    </p:spTree>
    <p:extLst>
      <p:ext uri="{BB962C8B-B14F-4D97-AF65-F5344CB8AC3E}">
        <p14:creationId xmlns:p14="http://schemas.microsoft.com/office/powerpoint/2010/main" val="196527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Название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Квест</a:t>
            </a:r>
            <a:r>
              <a:rPr lang="ru-RU" dirty="0"/>
              <a:t> -игра «Юный финансист»</a:t>
            </a:r>
          </a:p>
          <a:p>
            <a:r>
              <a:rPr lang="ru-RU" b="1" dirty="0" smtClean="0"/>
              <a:t>Целевая </a:t>
            </a:r>
            <a:r>
              <a:rPr lang="ru-RU" b="1" dirty="0"/>
              <a:t>аудитория</a:t>
            </a:r>
            <a:r>
              <a:rPr lang="ru-RU" dirty="0"/>
              <a:t>: для детей дошкольного возраста (6 - 7лет)</a:t>
            </a:r>
          </a:p>
          <a:p>
            <a:r>
              <a:rPr lang="ru-RU" b="1" dirty="0" smtClean="0"/>
              <a:t>Формат</a:t>
            </a:r>
            <a:r>
              <a:rPr lang="ru-RU" dirty="0" smtClean="0"/>
              <a:t> </a:t>
            </a:r>
            <a:r>
              <a:rPr lang="ru-RU" dirty="0" err="1"/>
              <a:t>квест</a:t>
            </a:r>
            <a:r>
              <a:rPr lang="ru-RU" dirty="0"/>
              <a:t> - игры </a:t>
            </a:r>
          </a:p>
          <a:p>
            <a:r>
              <a:rPr lang="ru-RU" b="1" dirty="0" smtClean="0"/>
              <a:t>Проведение </a:t>
            </a:r>
            <a:r>
              <a:rPr lang="ru-RU" b="1" dirty="0"/>
              <a:t>мероприятия в ДОО</a:t>
            </a:r>
            <a:r>
              <a:rPr lang="ru-RU" dirty="0"/>
              <a:t>: группа</a:t>
            </a:r>
          </a:p>
          <a:p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формирование навыка составления бюджета семьи</a:t>
            </a:r>
          </a:p>
          <a:p>
            <a:r>
              <a:rPr lang="ru-RU" b="1" dirty="0"/>
              <a:t> </a:t>
            </a:r>
            <a:r>
              <a:rPr lang="ru-RU" b="1" dirty="0" smtClean="0"/>
              <a:t>Задачи</a:t>
            </a:r>
            <a:r>
              <a:rPr lang="ru-RU" b="1" dirty="0"/>
              <a:t>:</a:t>
            </a:r>
            <a:r>
              <a:rPr lang="ru-RU" dirty="0"/>
              <a:t> - закреплять представления о семейном бюджете, касающееся всех членов семьи;</a:t>
            </a:r>
          </a:p>
          <a:p>
            <a:r>
              <a:rPr lang="ru-RU" dirty="0"/>
              <a:t>- формировать представления об основных потребностях, бюджете и расходах семьи;</a:t>
            </a:r>
          </a:p>
          <a:p>
            <a:r>
              <a:rPr lang="ru-RU" dirty="0"/>
              <a:t>- закреплять знания детей о том, как можно экономить (беречь электроэнергию и воду, сокращать минуты разговора по телефону, ограничить время игр на компьютере и др.);</a:t>
            </a:r>
          </a:p>
          <a:p>
            <a:r>
              <a:rPr lang="ru-RU" dirty="0"/>
              <a:t>- развивать у детей коммуникативные навыков, умение работать в команде.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Материалы </a:t>
            </a:r>
            <a:r>
              <a:rPr lang="ru-RU" b="1" dirty="0"/>
              <a:t>и оборудование:</a:t>
            </a:r>
            <a:r>
              <a:rPr lang="ru-RU" dirty="0"/>
              <a:t> карточки с загадками, картинки: буратино, клад, золотая рыбка, курочка ряба, муха – цокотуха, скрипичный ключ, монеты.</a:t>
            </a:r>
          </a:p>
        </p:txBody>
      </p:sp>
    </p:spTree>
    <p:extLst>
      <p:ext uri="{BB962C8B-B14F-4D97-AF65-F5344CB8AC3E}">
        <p14:creationId xmlns:p14="http://schemas.microsoft.com/office/powerpoint/2010/main" val="310059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584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584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мероприятия: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Организационная/вводная </a:t>
            </a:r>
            <a:r>
              <a:rPr lang="ru-RU" b="1" dirty="0"/>
              <a:t>часть;</a:t>
            </a:r>
            <a:endParaRPr lang="ru-RU" dirty="0"/>
          </a:p>
          <a:p>
            <a:r>
              <a:rPr lang="ru-RU" i="1" dirty="0"/>
              <a:t>Встанем мы в кружочек дружно,</a:t>
            </a:r>
          </a:p>
          <a:p>
            <a:r>
              <a:rPr lang="ru-RU" i="1" dirty="0"/>
              <a:t>Поздороваться нам нужно </a:t>
            </a:r>
          </a:p>
          <a:p>
            <a:r>
              <a:rPr lang="ru-RU" i="1" dirty="0"/>
              <a:t>Говорю тебе: «Привет!»</a:t>
            </a:r>
          </a:p>
          <a:p>
            <a:r>
              <a:rPr lang="ru-RU" i="1" dirty="0"/>
              <a:t>Улыбнись скорей в ответ.</a:t>
            </a:r>
          </a:p>
          <a:p>
            <a:endParaRPr lang="ru-RU" dirty="0" smtClean="0"/>
          </a:p>
          <a:p>
            <a:r>
              <a:rPr lang="ru-RU" dirty="0" smtClean="0"/>
              <a:t>Воспитатель</a:t>
            </a:r>
            <a:r>
              <a:rPr lang="ru-RU" dirty="0"/>
              <a:t>: Дети, я предлагаю начать </a:t>
            </a:r>
            <a:r>
              <a:rPr lang="ru-RU" dirty="0" err="1"/>
              <a:t>квест</a:t>
            </a:r>
            <a:r>
              <a:rPr lang="ru-RU" dirty="0"/>
              <a:t>. Преодолев все испытания, вы овладеете частью основ финансовой грамотности.</a:t>
            </a:r>
          </a:p>
          <a:p>
            <a:r>
              <a:rPr lang="ru-RU" dirty="0"/>
              <a:t>Воспитатель: Ребята вы готовы? (Ответы детей)</a:t>
            </a:r>
          </a:p>
          <a:p>
            <a:r>
              <a:rPr lang="ru-RU" dirty="0"/>
              <a:t>Воспитатель: Будем двигаться по станциям, согласно маршрутному листу. В маршрутном листе будет указан путь и нумерация станций.</a:t>
            </a:r>
          </a:p>
          <a:p>
            <a:r>
              <a:rPr lang="ru-RU" dirty="0"/>
              <a:t>На станциях вы будете получать задания. После каждого правильно выполненного задания буду давать монеты: «2 рубля» - справились на отлично</a:t>
            </a:r>
            <a:r>
              <a:rPr lang="ru-RU" dirty="0" smtClean="0"/>
              <a:t>, «</a:t>
            </a:r>
            <a:r>
              <a:rPr lang="ru-RU" dirty="0"/>
              <a:t>1 рубль» - есть недочёты «0 рублей» - не справились совсем.</a:t>
            </a:r>
          </a:p>
          <a:p>
            <a:r>
              <a:rPr lang="ru-RU" dirty="0"/>
              <a:t> Находится на станции можно 5 минут. По сигналу переходим от станции к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167613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Основная часть:</a:t>
            </a:r>
            <a:endParaRPr lang="ru-RU" dirty="0"/>
          </a:p>
          <a:p>
            <a:r>
              <a:rPr lang="ru-RU" b="1" u="sng" dirty="0"/>
              <a:t>Первая станция «Загадка»</a:t>
            </a:r>
            <a:endParaRPr lang="ru-RU" dirty="0"/>
          </a:p>
          <a:p>
            <a:r>
              <a:rPr lang="ru-RU" dirty="0"/>
              <a:t>Кто товары покупает,</a:t>
            </a:r>
          </a:p>
          <a:p>
            <a:r>
              <a:rPr lang="ru-RU" dirty="0"/>
              <a:t>Деньги продавцу вручает? (покупатель)</a:t>
            </a:r>
          </a:p>
          <a:p>
            <a:r>
              <a:rPr lang="ru-RU" dirty="0"/>
              <a:t>Всё, что в жизни продаётся,</a:t>
            </a:r>
          </a:p>
          <a:p>
            <a:r>
              <a:rPr lang="ru-RU" dirty="0"/>
              <a:t>Одинаково зовётся:</a:t>
            </a:r>
          </a:p>
          <a:p>
            <a:r>
              <a:rPr lang="ru-RU" dirty="0"/>
              <a:t>И крупа, и самовар</a:t>
            </a:r>
          </a:p>
          <a:p>
            <a:r>
              <a:rPr lang="ru-RU" dirty="0"/>
              <a:t>Называются (товар)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Будут целыми, как в танке,</a:t>
            </a:r>
          </a:p>
          <a:p>
            <a:r>
              <a:rPr lang="ru-RU" dirty="0"/>
              <a:t>Сбереженья ваши в (банке)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За сметану, хлеб и сыр</a:t>
            </a:r>
          </a:p>
          <a:p>
            <a:r>
              <a:rPr lang="ru-RU" dirty="0"/>
              <a:t>В кассе чек пробьёт (кассир)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Очень вкусная витрина</a:t>
            </a:r>
          </a:p>
          <a:p>
            <a:r>
              <a:rPr lang="ru-RU" dirty="0"/>
              <a:t>Овощного…(магазина)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Чтоб хранить свои доходы, на карманные расходы, </a:t>
            </a:r>
          </a:p>
          <a:p>
            <a:r>
              <a:rPr lang="ru-RU" dirty="0" err="1"/>
              <a:t>Хрюша</a:t>
            </a:r>
            <a:r>
              <a:rPr lang="ru-RU" dirty="0"/>
              <a:t> требуется мне, та, что с дыркой на спине… (копилка)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Молодцы, с первым заданием справились (получили монету за правильный ответ) можем двигаться дальше!</a:t>
            </a:r>
          </a:p>
        </p:txBody>
      </p:sp>
      <p:pic>
        <p:nvPicPr>
          <p:cNvPr id="3" name="Рисунок 2" descr="C:\Users\user\Downloads\20230327_0957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11118" r="11965" b="12623"/>
          <a:stretch/>
        </p:blipFill>
        <p:spPr bwMode="auto">
          <a:xfrm rot="5400000">
            <a:off x="5223006" y="1481850"/>
            <a:ext cx="3456384" cy="2598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13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54" y="116632"/>
            <a:ext cx="57300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Вторая станция «Сказки»</a:t>
            </a:r>
            <a:endParaRPr lang="ru-RU" dirty="0"/>
          </a:p>
          <a:p>
            <a:r>
              <a:rPr lang="ru-RU" dirty="0"/>
              <a:t>Воспитатель: - И выполняем следующее задание.</a:t>
            </a:r>
          </a:p>
          <a:p>
            <a:r>
              <a:rPr lang="ru-RU" dirty="0"/>
              <a:t>- Ребята, нам предлагаю ответить на вопросы по сказкам, а ответ найти на столе и показать её, объяснить почему выбрали эту иллюстрацию:</a:t>
            </a:r>
          </a:p>
          <a:p>
            <a:r>
              <a:rPr lang="ru-RU" dirty="0"/>
              <a:t>1. Какой сказочный герой положил деньги в ямку, для того, чтоб они подросли. (Буратино)</a:t>
            </a:r>
          </a:p>
          <a:p>
            <a:r>
              <a:rPr lang="ru-RU" dirty="0"/>
              <a:t>2. Где взяли деньги кот </a:t>
            </a:r>
            <a:r>
              <a:rPr lang="ru-RU" dirty="0" err="1"/>
              <a:t>Матроскин</a:t>
            </a:r>
            <a:r>
              <a:rPr lang="ru-RU" dirty="0"/>
              <a:t>, Шарик и Дядя Федор для покупки коровы? (выкопали клад)</a:t>
            </a:r>
          </a:p>
          <a:p>
            <a:r>
              <a:rPr lang="ru-RU" dirty="0"/>
              <a:t>3. Какой сказочный герой выполнял все желания старухи? (Золотая рыбка)</a:t>
            </a:r>
          </a:p>
          <a:p>
            <a:r>
              <a:rPr lang="ru-RU" dirty="0"/>
              <a:t>4. В какой сказке сказочный персонаж периодически нёс золотые яйца? (Курочка Ряба)</a:t>
            </a:r>
          </a:p>
          <a:p>
            <a:r>
              <a:rPr lang="ru-RU" dirty="0"/>
              <a:t>5. Героиня, какой сказки нашла денежную единицу и сделала себе подарок на именины? (Муха-Цокотуха)</a:t>
            </a:r>
          </a:p>
          <a:p>
            <a:r>
              <a:rPr lang="ru-RU" dirty="0"/>
              <a:t>Воспитатель: Молодцы! Какие вы сообразительные! С заданием справились и получили монету за правильный ответ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C:\Users\user\Downloads\20230327_1001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5698" r="8546" b="1711"/>
          <a:stretch/>
        </p:blipFill>
        <p:spPr bwMode="auto">
          <a:xfrm rot="5400000">
            <a:off x="6326161" y="882750"/>
            <a:ext cx="1861820" cy="1769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ownloads\20230327_100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5929" r="5325" b="10084"/>
          <a:stretch/>
        </p:blipFill>
        <p:spPr bwMode="auto">
          <a:xfrm rot="5400000">
            <a:off x="6239472" y="3633736"/>
            <a:ext cx="1921639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03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Динамическая </a:t>
            </a:r>
            <a:r>
              <a:rPr lang="ru-RU" u="sng" dirty="0"/>
              <a:t>пауза «Покупка»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Мы </a:t>
            </a:r>
            <a:r>
              <a:rPr lang="ru-RU" dirty="0"/>
              <a:t>бежали по дорожке </a:t>
            </a:r>
            <a:r>
              <a:rPr lang="ru-RU" i="1" dirty="0"/>
              <a:t>(бег на месте)</a:t>
            </a:r>
            <a:endParaRPr lang="ru-RU" dirty="0"/>
          </a:p>
          <a:p>
            <a:r>
              <a:rPr lang="ru-RU" dirty="0"/>
              <a:t>Вдруг, порвались босоножки! (один громкий хлопок в ладоши)</a:t>
            </a:r>
          </a:p>
          <a:p>
            <a:r>
              <a:rPr lang="ru-RU" dirty="0"/>
              <a:t>Что же делать? Как нам быть? (разводим поочередно руки в стороны)</a:t>
            </a:r>
          </a:p>
          <a:p>
            <a:r>
              <a:rPr lang="ru-RU" dirty="0"/>
              <a:t>Где же обувь нам добыть? (обнять щечки ладошками и покачать головой)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Вдруг, порвались босоножки! </a:t>
            </a:r>
            <a:r>
              <a:rPr lang="ru-RU" i="1" dirty="0"/>
              <a:t>(один громкий хлопок в ладоши)</a:t>
            </a:r>
            <a:endParaRPr lang="ru-RU" dirty="0"/>
          </a:p>
          <a:p>
            <a:r>
              <a:rPr lang="ru-RU" dirty="0"/>
              <a:t>Что же делать? Как нам быть? </a:t>
            </a:r>
            <a:r>
              <a:rPr lang="ru-RU" i="1" dirty="0"/>
              <a:t>(разводим поочередно руки в стороны)</a:t>
            </a:r>
            <a:endParaRPr lang="ru-RU" dirty="0"/>
          </a:p>
          <a:p>
            <a:r>
              <a:rPr lang="ru-RU" dirty="0"/>
              <a:t>Где же обувь нам добыть? </a:t>
            </a:r>
            <a:r>
              <a:rPr lang="ru-RU" i="1" dirty="0"/>
              <a:t>(обнять щечки ладошками и покачать головой)</a:t>
            </a:r>
            <a:endParaRPr lang="ru-RU" dirty="0"/>
          </a:p>
          <a:p>
            <a:r>
              <a:rPr lang="ru-RU" dirty="0"/>
              <a:t>Станем денежки считать! </a:t>
            </a:r>
            <a:r>
              <a:rPr lang="ru-RU" i="1" dirty="0"/>
              <a:t>(потереть большим пальчиком другие пальцы,</a:t>
            </a:r>
            <a:endParaRPr lang="ru-RU" dirty="0"/>
          </a:p>
          <a:p>
            <a:r>
              <a:rPr lang="ru-RU" i="1" dirty="0"/>
              <a:t>обеими руками одновременно)</a:t>
            </a:r>
            <a:endParaRPr lang="ru-RU" dirty="0"/>
          </a:p>
          <a:p>
            <a:r>
              <a:rPr lang="ru-RU" dirty="0"/>
              <a:t>Один </a:t>
            </a:r>
            <a:r>
              <a:rPr lang="ru-RU" i="1" dirty="0"/>
              <a:t>(рубль)</a:t>
            </a:r>
            <a:r>
              <a:rPr lang="ru-RU" dirty="0"/>
              <a:t>, два, три, четыре </a:t>
            </a:r>
            <a:r>
              <a:rPr lang="ru-RU" i="1" dirty="0"/>
              <a:t>(с размахом вскользь хлопаем правой</a:t>
            </a:r>
            <a:endParaRPr lang="ru-RU" dirty="0"/>
          </a:p>
          <a:p>
            <a:r>
              <a:rPr lang="ru-RU" i="1" dirty="0"/>
              <a:t>ладонью об левую и наоборот, 4 хлопка)</a:t>
            </a:r>
            <a:endParaRPr lang="ru-RU" dirty="0"/>
          </a:p>
          <a:p>
            <a:r>
              <a:rPr lang="ru-RU" dirty="0"/>
              <a:t>Будем туфли покупать! </a:t>
            </a:r>
            <a:r>
              <a:rPr lang="ru-RU" i="1" dirty="0"/>
              <a:t>(потопать ногами в ритм словам 4 раза)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01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6120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Третья станция «Доход-расход»</a:t>
            </a:r>
            <a:endParaRPr lang="ru-RU" dirty="0"/>
          </a:p>
          <a:p>
            <a:r>
              <a:rPr lang="ru-RU" dirty="0"/>
              <a:t>Воспитатель: Дети, объявляю следующее испытание, которое называется «Доход-расход». Я буду называть примеры доходов и расходов. Если названное мной является доходом, вы должны громко произнести – «доход», если расходом, громко произносите- «расход».</a:t>
            </a:r>
          </a:p>
          <a:p>
            <a:r>
              <a:rPr lang="ru-RU" dirty="0"/>
              <a:t>Нашли 10 рублей — Д</a:t>
            </a:r>
          </a:p>
          <a:p>
            <a:r>
              <a:rPr lang="ru-RU" dirty="0"/>
              <a:t>Купили арбуз — Р</a:t>
            </a:r>
          </a:p>
          <a:p>
            <a:r>
              <a:rPr lang="ru-RU" dirty="0"/>
              <a:t>Мама получила зарплату — Д</a:t>
            </a:r>
          </a:p>
          <a:p>
            <a:r>
              <a:rPr lang="ru-RU" dirty="0"/>
              <a:t>Сестра заболела — Р</a:t>
            </a:r>
          </a:p>
          <a:p>
            <a:r>
              <a:rPr lang="ru-RU" dirty="0"/>
              <a:t>Выиграли в лотерею — Д</a:t>
            </a:r>
          </a:p>
          <a:p>
            <a:r>
              <a:rPr lang="ru-RU" dirty="0"/>
              <a:t>Потеряли деньги — Р</a:t>
            </a:r>
          </a:p>
          <a:p>
            <a:r>
              <a:rPr lang="ru-RU" dirty="0"/>
              <a:t>Продали часть урожая яблок — Д</a:t>
            </a:r>
          </a:p>
          <a:p>
            <a:r>
              <a:rPr lang="ru-RU" dirty="0"/>
              <a:t>Порвалась обувь — Р</a:t>
            </a:r>
          </a:p>
          <a:p>
            <a:r>
              <a:rPr lang="ru-RU" dirty="0"/>
              <a:t>Заплатили за воду — Р</a:t>
            </a:r>
          </a:p>
          <a:p>
            <a:r>
              <a:rPr lang="ru-RU" dirty="0"/>
              <a:t>Воспитатель: Молодцы, вы хорошо справились с заданием и получите монету за правильный ответ.</a:t>
            </a:r>
          </a:p>
        </p:txBody>
      </p:sp>
      <p:pic>
        <p:nvPicPr>
          <p:cNvPr id="3" name="Рисунок 2" descr="C:\Users\user\Downloads\20230327_1003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/>
          <a:stretch/>
        </p:blipFill>
        <p:spPr bwMode="auto">
          <a:xfrm rot="5400000">
            <a:off x="5941920" y="2491127"/>
            <a:ext cx="2516743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388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Четвертая станция «Что можно, </a:t>
            </a:r>
            <a:r>
              <a:rPr lang="ru-RU" b="1" u="sng" dirty="0" smtClean="0"/>
              <a:t>а что </a:t>
            </a:r>
            <a:r>
              <a:rPr lang="ru-RU" b="1" u="sng" dirty="0"/>
              <a:t>нельзя купить за деньги» </a:t>
            </a:r>
            <a:endParaRPr lang="ru-RU" dirty="0"/>
          </a:p>
          <a:p>
            <a:r>
              <a:rPr lang="ru-RU" dirty="0"/>
              <a:t>Воспитатель: Для каждой команды раздам карточки вам их нужно разложить в соответствии с таблицами. В конце игры сделаем выводы, что можно, а что нельзя купить за деньги.</a:t>
            </a:r>
          </a:p>
          <a:p>
            <a:r>
              <a:rPr lang="ru-RU" dirty="0"/>
              <a:t> Молодцы! С  заданием справились и получите монету за правильный ответ.</a:t>
            </a:r>
          </a:p>
        </p:txBody>
      </p:sp>
      <p:pic>
        <p:nvPicPr>
          <p:cNvPr id="3" name="Рисунок 2" descr="C:\Users\user\Downloads\20230327_100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648" y="3933007"/>
            <a:ext cx="302433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user\Downloads\20230327_100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0520" y="2923666"/>
            <a:ext cx="3384379" cy="2522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ownloads\20230327_1007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87" y="2426459"/>
            <a:ext cx="3090625" cy="237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47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Пятая станция: «Экономия»</a:t>
            </a:r>
            <a:endParaRPr lang="ru-RU" dirty="0"/>
          </a:p>
          <a:p>
            <a:r>
              <a:rPr lang="ru-RU" dirty="0"/>
              <a:t>Воспитатель: Дети расскажите о том, как можно беречь бюджет семьи (экономят электроэнергию и воду, сокращают минуты разговора по телефону, ограничивают время игр на компьютере и др. варианты ответов). </a:t>
            </a:r>
          </a:p>
          <a:p>
            <a:r>
              <a:rPr lang="ru-RU" dirty="0"/>
              <a:t>Молодцы! С  заданием справились и получите  монету за правильный ответ.</a:t>
            </a:r>
          </a:p>
        </p:txBody>
      </p:sp>
      <p:pic>
        <p:nvPicPr>
          <p:cNvPr id="3" name="Рисунок 2" descr="C:\Users\user\Downloads\20230327_1008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4909"/>
          <a:stretch/>
        </p:blipFill>
        <p:spPr bwMode="auto">
          <a:xfrm rot="5400000">
            <a:off x="2010127" y="2709857"/>
            <a:ext cx="4001095" cy="3197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24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768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              Квест -игра                «Юный финансист»                для детей старшего             дошкольного возраста                            (6 - 7лет)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Квест -игра                «Юный финансист»                для детей старшего             дошкольного возраста                            (6 - 7лет) </dc:title>
  <dc:creator>Пользователь</dc:creator>
  <cp:lastModifiedBy>Пользователь</cp:lastModifiedBy>
  <cp:revision>4</cp:revision>
  <dcterms:created xsi:type="dcterms:W3CDTF">2023-03-27T14:25:43Z</dcterms:created>
  <dcterms:modified xsi:type="dcterms:W3CDTF">2023-03-27T15:05:12Z</dcterms:modified>
</cp:coreProperties>
</file>