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4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70297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Квест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–игра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 стране финансов с Гномом»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41912"/>
            <a:ext cx="2044824" cy="279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" y="0"/>
            <a:ext cx="91810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32656"/>
            <a:ext cx="79928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  <a:r>
              <a:rPr lang="ru-RU" b="1" dirty="0">
                <a:solidFill>
                  <a:srgbClr val="FF0000"/>
                </a:solidFill>
              </a:rPr>
              <a:t>:  </a:t>
            </a:r>
            <a:r>
              <a:rPr lang="ru-RU" b="1" dirty="0"/>
              <a:t>повысить интерес старших дошкольников к получению экономических знаний.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Задачи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/>
              <a:t>1. Расширить представление детей о необходимости рационального использования денег.</a:t>
            </a:r>
          </a:p>
          <a:p>
            <a:r>
              <a:rPr lang="ru-RU" b="1" dirty="0"/>
              <a:t>2. Развивать сообразительность, гибкость и самостоятельность мышления, </a:t>
            </a:r>
            <a:r>
              <a:rPr lang="ru-RU" b="1" dirty="0" smtClean="0"/>
              <a:t>    умения    </a:t>
            </a:r>
            <a:r>
              <a:rPr lang="ru-RU" b="1" dirty="0"/>
              <a:t>договариваться между собой, выполнять задания в определенных условиях.</a:t>
            </a:r>
          </a:p>
          <a:p>
            <a:r>
              <a:rPr lang="ru-RU" b="1" dirty="0"/>
              <a:t>3. Воспитывать эмоционально положительное отношение и интерес к деятельности экономического характера.</a:t>
            </a:r>
          </a:p>
          <a:p>
            <a:r>
              <a:rPr lang="ru-RU" b="1" dirty="0"/>
              <a:t>4. Сформировать навыки командной работы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39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64" y="0"/>
            <a:ext cx="91534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6064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Задание 1 «Найди по карте конверт с заданиями»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755"/>
            <a:ext cx="404127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71" y="1484784"/>
            <a:ext cx="4509291" cy="33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4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7856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Испытание  №1 «Деньги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000" b="1" dirty="0">
                <a:latin typeface="Times New Roman"/>
                <a:ea typeface="DejaVu Sans"/>
              </a:rPr>
              <a:t>Задачи: закрепить знания детей о  денежных  единицах  разных  стран, о внешнем виде современных денег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847"/>
            <a:ext cx="3865048" cy="290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985183"/>
            <a:ext cx="4226062" cy="317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0" y="54076"/>
            <a:ext cx="91534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7856"/>
            <a:ext cx="74168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Испытание  №2 , «Кому что нужно для работы?»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/>
              <a:t>Задачи:  учить соотносить орудия труда с профессией людей; называть соответствующие профессии, предметы и их назначение.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61" y="1875949"/>
            <a:ext cx="413485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1591250"/>
            <a:ext cx="3792421" cy="28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" y="3657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Испытание  № 3, «Семейный бюджет»</a:t>
            </a:r>
          </a:p>
          <a:p>
            <a:pPr algn="ctr"/>
            <a:r>
              <a:rPr lang="ru-RU" b="1" dirty="0"/>
              <a:t>Задачи: развивать умение детей определять источники доходов и расходов; раскрыть понятие «бюджет» и составные элементы семейного бюджета.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47" y="1484784"/>
            <a:ext cx="326259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1772816"/>
            <a:ext cx="3240360" cy="242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46" y="2977714"/>
            <a:ext cx="3181811" cy="238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" y="-1495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061" y="108354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Испытание  № 4 «Черный ящик»</a:t>
            </a:r>
          </a:p>
          <a:p>
            <a:pPr algn="ctr"/>
            <a:r>
              <a:rPr lang="ru-RU" sz="2000" b="1" dirty="0"/>
              <a:t>Задачи: формирование понимания, что не все покупается за </a:t>
            </a:r>
            <a:r>
              <a:rPr lang="ru-RU" sz="2000" b="1" dirty="0" smtClean="0"/>
              <a:t>деньги (загадка)</a:t>
            </a:r>
            <a:endParaRPr lang="ru-RU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61155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7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9444"/>
            <a:ext cx="4532838" cy="339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39" y="1019637"/>
            <a:ext cx="4365671" cy="327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Заключительная часть: поощрение –</a:t>
            </a:r>
            <a:r>
              <a:rPr lang="ru-RU" sz="2000" b="1" dirty="0"/>
              <a:t>ш</a:t>
            </a:r>
            <a:r>
              <a:rPr lang="ru-RU" sz="2000" b="1" dirty="0" smtClean="0"/>
              <a:t>околадные монетки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861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</TotalTime>
  <Words>190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2023-03-23T11:59:42Z</dcterms:created>
  <dcterms:modified xsi:type="dcterms:W3CDTF">2023-03-23T12:58:19Z</dcterms:modified>
</cp:coreProperties>
</file>